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324BF-2337-4054-8293-690CA81A9490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Presented by: Ayesha Mujtaba, Rani Shaheen, Wasia Hussain, and Umm-e-Tabsheesh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6355C-9E03-4543-B675-3F93A227E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548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9A010-BE25-4E5D-A465-F529417FC8E7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Presented by: Ayesha Mujtaba, Rani Shaheen, Wasia Hussain, and Umm-e-Tabsheesh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15490-494E-4B9B-BFB2-9B67C0DA9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572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07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968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 </a:t>
            </a:r>
            <a:r>
              <a:rPr lang="en-GB" dirty="0" err="1" smtClean="0"/>
              <a:t>Jhoot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bhook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kro</a:t>
            </a:r>
            <a:endParaRPr lang="en-GB" baseline="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69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16B-12A1-4BF7-B8A0-B7213956E011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87278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16B-12A1-4BF7-B8A0-B7213956E011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7057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16B-12A1-4BF7-B8A0-B7213956E011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332220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16B-12A1-4BF7-B8A0-B7213956E011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91444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16B-12A1-4BF7-B8A0-B7213956E011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99409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16B-12A1-4BF7-B8A0-B7213956E011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24271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B5F6-A9ED-47AC-935A-798C2DDB6392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50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2E98-86D7-44B2-8CFC-3917918C44EB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692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8C69-C861-4D92-95FE-F9128B75768B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258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BC21-392F-4B90-9BE3-4FD3D92DD44A}" type="datetime1">
              <a:rPr lang="en-GB" smtClean="0"/>
              <a:t>11/12/2017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Wasia Hussain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48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59BC-E58E-4103-8FF2-1AD13CD13C34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4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40E23-7746-433B-AAD4-433DF42E68C8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1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FAE9-CA5D-4E35-AD03-E1301DDE82D9}" type="datetime1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30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88AE-23FB-4772-8883-44AE282F31EE}" type="datetime1">
              <a:rPr lang="en-GB" smtClean="0"/>
              <a:t>11/12/2017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90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582-1A5E-4A68-A9E6-3F91DF2ED6AC}" type="datetime1">
              <a:rPr lang="en-GB" smtClean="0"/>
              <a:t>11/12/2017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86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4B9A-FBE4-4D33-A866-6DD792DFE34F}" type="datetime1">
              <a:rPr lang="en-GB" smtClean="0"/>
              <a:t>11/12/2017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12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D62F-A159-4468-ACD4-85E872672381}" type="datetime1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3B33-7943-42C4-8F9A-D02A83128857}" type="datetime1">
              <a:rPr lang="en-GB" smtClean="0"/>
              <a:t>11/12/2017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3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C216B-12A1-4BF7-B8A0-B7213956E011}" type="datetime1">
              <a:rPr lang="en-GB" smtClean="0"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BC16C1-4CAF-4B48-9830-A87043FF7D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05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  <p:sldLayoutId id="2147483879" r:id="rId17"/>
    <p:sldLayoutId id="2147483880" r:id="rId1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247" y="2403339"/>
            <a:ext cx="9144000" cy="3391532"/>
          </a:xfrm>
        </p:spPr>
        <p:txBody>
          <a:bodyPr>
            <a:normAutofit/>
          </a:bodyPr>
          <a:lstStyle/>
          <a:p>
            <a:r>
              <a:rPr lang="en-GB" sz="8000" dirty="0" smtClean="0">
                <a:solidFill>
                  <a:srgbClr val="FFFF00"/>
                </a:solidFill>
                <a:latin typeface="AR DARLING" panose="02000000000000000000" pitchFamily="2" charset="0"/>
              </a:rPr>
              <a:t>MUNAFIQ</a:t>
            </a:r>
            <a:endParaRPr lang="en-GB" sz="8000" dirty="0">
              <a:solidFill>
                <a:srgbClr val="FFFF00"/>
              </a:solidFill>
              <a:latin typeface="AR DARLING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35745" y="5794871"/>
            <a:ext cx="11386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solidFill>
                  <a:srgbClr val="FFFF00"/>
                </a:solidFill>
                <a:latin typeface="Agency FB" panose="020B0503020202020204" pitchFamily="34" charset="0"/>
              </a:rPr>
              <a:t>Jis</a:t>
            </a:r>
            <a:r>
              <a:rPr lang="en-GB" sz="3200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 k </a:t>
            </a:r>
            <a:r>
              <a:rPr lang="en-GB" sz="3200" dirty="0" err="1" smtClean="0">
                <a:solidFill>
                  <a:srgbClr val="FFFF00"/>
                </a:solidFill>
                <a:latin typeface="Agency FB" panose="020B0503020202020204" pitchFamily="34" charset="0"/>
              </a:rPr>
              <a:t>dil</a:t>
            </a:r>
            <a:r>
              <a:rPr lang="en-GB" sz="3200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Agency FB" panose="020B0503020202020204" pitchFamily="34" charset="0"/>
              </a:rPr>
              <a:t>aur</a:t>
            </a:r>
            <a:r>
              <a:rPr lang="en-GB" sz="3200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Agency FB" panose="020B0503020202020204" pitchFamily="34" charset="0"/>
              </a:rPr>
              <a:t>zaban</a:t>
            </a:r>
            <a:r>
              <a:rPr lang="en-GB" sz="3200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Agency FB" panose="020B0503020202020204" pitchFamily="34" charset="0"/>
              </a:rPr>
              <a:t>mein</a:t>
            </a:r>
            <a:r>
              <a:rPr lang="en-GB" sz="3200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 hum </a:t>
            </a:r>
            <a:r>
              <a:rPr lang="en-GB" sz="3200" dirty="0" err="1" smtClean="0">
                <a:solidFill>
                  <a:srgbClr val="FFFF00"/>
                </a:solidFill>
                <a:latin typeface="Agency FB" panose="020B0503020202020204" pitchFamily="34" charset="0"/>
              </a:rPr>
              <a:t>aahangi</a:t>
            </a:r>
            <a:r>
              <a:rPr lang="en-GB" sz="3200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 (co ordination) </a:t>
            </a:r>
            <a:r>
              <a:rPr lang="en-GB" sz="3200" dirty="0" err="1" smtClean="0">
                <a:solidFill>
                  <a:srgbClr val="FFFF00"/>
                </a:solidFill>
                <a:latin typeface="Agency FB" panose="020B0503020202020204" pitchFamily="34" charset="0"/>
              </a:rPr>
              <a:t>na</a:t>
            </a:r>
            <a:r>
              <a:rPr lang="en-GB" sz="3200" dirty="0" smtClean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Agency FB" panose="020B0503020202020204" pitchFamily="34" charset="0"/>
              </a:rPr>
              <a:t>ho</a:t>
            </a:r>
            <a:endParaRPr lang="en-GB" sz="3200" dirty="0">
              <a:solidFill>
                <a:srgbClr val="FFFF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8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Munafiq</a:t>
            </a:r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ki</a:t>
            </a:r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sifaat</a:t>
            </a:r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(continued)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 BLANC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6" y="1270000"/>
            <a:ext cx="5556739" cy="388077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Jhooti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gawahi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dena</a:t>
            </a:r>
            <a:endParaRPr lang="en-GB" sz="11200" dirty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Bohtaan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lagana</a:t>
            </a:r>
            <a:endParaRPr lang="en-GB" sz="11200" dirty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Jhottey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saabqay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/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lahikay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lagna</a:t>
            </a:r>
            <a:endParaRPr lang="en-GB" sz="11200" dirty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Khud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syed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khelwana</a:t>
            </a:r>
            <a:endParaRPr lang="en-GB" sz="11200" dirty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Jaali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degrees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aur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kaaghzaat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likhwana</a:t>
            </a:r>
            <a:endParaRPr lang="en-GB" sz="11200" dirty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Jhoot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bol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kr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chutti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lena</a:t>
            </a:r>
            <a:endParaRPr lang="en-GB" sz="11200" dirty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Jhoota</a:t>
            </a:r>
            <a:r>
              <a:rPr lang="en-GB" sz="11200" dirty="0">
                <a:solidFill>
                  <a:srgbClr val="C00000"/>
                </a:solidFill>
                <a:latin typeface="AR DECODE" panose="02000000000000000000" pitchFamily="2" charset="0"/>
              </a:rPr>
              <a:t> character certificate ban </a:t>
            </a:r>
            <a:r>
              <a:rPr lang="en-GB" sz="11200" dirty="0" err="1">
                <a:solidFill>
                  <a:srgbClr val="C00000"/>
                </a:solidFill>
                <a:latin typeface="AR DECODE" panose="02000000000000000000" pitchFamily="2" charset="0"/>
              </a:rPr>
              <a:t>wana</a:t>
            </a:r>
            <a:endParaRPr lang="en-GB" sz="11200" dirty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endParaRPr lang="en-GB" dirty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234073" y="1270000"/>
            <a:ext cx="535979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Jhootey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bahaney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banana</a:t>
            </a: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kehna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aakhrat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ki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bhot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fikkar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Khaaney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ki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jhotti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tareef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krna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Jhooti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shikayat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krna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Kisi k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saamney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us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ke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bachay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pyaar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krna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Doosre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kimat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zyada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batana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Shohur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/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waldaain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ghalat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bata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bhaar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jana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573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Munafiq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kon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hai</a:t>
            </a:r>
            <a:r>
              <a:rPr lang="en-GB" dirty="0" smtClean="0">
                <a:solidFill>
                  <a:srgbClr val="C00000"/>
                </a:solidFill>
              </a:rPr>
              <a:t>	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70333" y="2038120"/>
            <a:ext cx="76126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Woh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jo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fasad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naam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islah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,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aur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islaah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fasad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kehta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endParaRPr lang="en-GB" sz="36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Munaafiq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khud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aman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daai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banae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>
                <a:solidFill>
                  <a:srgbClr val="C00000"/>
                </a:solidFill>
                <a:latin typeface="AR DECODE" panose="02000000000000000000" pitchFamily="2" charset="0"/>
              </a:rPr>
              <a:t>p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hirta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(peace-maker)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Munaafiq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sab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khush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rkhna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chahta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endParaRPr lang="en-GB" sz="36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Aakhrat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bhi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chahta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,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laikin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dunya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bhi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nahi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chorna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chahta</a:t>
            </a:r>
            <a:endParaRPr lang="en-GB" sz="3600" dirty="0">
              <a:solidFill>
                <a:srgbClr val="C00000"/>
              </a:solidFill>
              <a:latin typeface="AR DECOD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Munafiq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ki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alamatein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AR BLANCA" panose="02000000000000000000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Munafiqaut</a:t>
            </a:r>
            <a:r>
              <a:rPr lang="en-GB" dirty="0" smtClean="0"/>
              <a:t> [Presented by: Ayesha </a:t>
            </a:r>
            <a:r>
              <a:rPr lang="en-GB" dirty="0" err="1" smtClean="0"/>
              <a:t>Mujtaba</a:t>
            </a:r>
            <a:r>
              <a:rPr lang="en-GB" dirty="0" smtClean="0"/>
              <a:t>, Rani </a:t>
            </a:r>
            <a:r>
              <a:rPr lang="en-GB" dirty="0" err="1" smtClean="0"/>
              <a:t>Shaheen</a:t>
            </a:r>
            <a:r>
              <a:rPr lang="en-GB" dirty="0" smtClean="0"/>
              <a:t>, Wasia Hussain, and Umm-e-</a:t>
            </a:r>
            <a:r>
              <a:rPr lang="en-GB" dirty="0" err="1" smtClean="0"/>
              <a:t>Tabsheesh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690688"/>
            <a:ext cx="7532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Qaul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o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faeil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mein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tazaad</a:t>
            </a:r>
            <a:endParaRPr lang="en-GB" sz="36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Dhokey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baazi</a:t>
            </a:r>
            <a:endParaRPr lang="en-GB" sz="36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Shauoor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se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khaali</a:t>
            </a:r>
            <a:endParaRPr lang="en-GB" sz="36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Dunya</a:t>
            </a:r>
            <a:r>
              <a:rPr lang="en-GB" sz="36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daar</a:t>
            </a:r>
            <a:endParaRPr lang="en-GB" sz="36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257" y="2004349"/>
            <a:ext cx="5034643" cy="403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Nifaq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ki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bemariyaan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…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AR BLANCA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61445" y="1642269"/>
            <a:ext cx="4185623" cy="576262"/>
          </a:xfrm>
        </p:spPr>
        <p:txBody>
          <a:bodyPr/>
          <a:lstStyle/>
          <a:p>
            <a:r>
              <a:rPr lang="en-GB" sz="3600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1- </a:t>
            </a:r>
            <a:r>
              <a:rPr lang="en-GB" sz="3600" dirty="0" err="1" smtClean="0">
                <a:solidFill>
                  <a:srgbClr val="FF0000"/>
                </a:solidFill>
                <a:latin typeface="AR BERKLEY" panose="02000000000000000000" pitchFamily="2" charset="0"/>
              </a:rPr>
              <a:t>Shakk</a:t>
            </a:r>
            <a:r>
              <a:rPr lang="en-GB" sz="3600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 o </a:t>
            </a:r>
            <a:r>
              <a:rPr lang="en-GB" sz="3600" dirty="0" err="1" smtClean="0">
                <a:solidFill>
                  <a:srgbClr val="FF0000"/>
                </a:solidFill>
                <a:latin typeface="AR BERKLEY" panose="02000000000000000000" pitchFamily="2" charset="0"/>
              </a:rPr>
              <a:t>shubha</a:t>
            </a:r>
            <a:endParaRPr lang="en-GB" sz="3600" dirty="0">
              <a:solidFill>
                <a:srgbClr val="FF0000"/>
              </a:solidFill>
              <a:latin typeface="AR BERKLEY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7334" y="3251200"/>
            <a:ext cx="4185623" cy="2663856"/>
          </a:xfrm>
        </p:spPr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Shakk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liye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ilaaj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ilm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h. </a:t>
            </a:r>
            <a:r>
              <a:rPr lang="en-GB" sz="3200" dirty="0" err="1">
                <a:solidFill>
                  <a:srgbClr val="C00000"/>
                </a:solidFill>
                <a:latin typeface="AR DECODE" panose="02000000000000000000" pitchFamily="2" charset="0"/>
              </a:rPr>
              <a:t>I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lm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haasil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krne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mein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masroof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honey se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shakk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o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shubha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mein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bhot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kami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aati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endParaRPr lang="en-GB" sz="3200" dirty="0">
              <a:solidFill>
                <a:srgbClr val="C00000"/>
              </a:solidFill>
              <a:latin typeface="AR DECODE" panose="02000000000000000000" pitchFamily="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47068" y="1642269"/>
            <a:ext cx="5274817" cy="576262"/>
          </a:xfrm>
        </p:spPr>
        <p:txBody>
          <a:bodyPr/>
          <a:lstStyle/>
          <a:p>
            <a:r>
              <a:rPr lang="en-GB" sz="3600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2- </a:t>
            </a:r>
            <a:r>
              <a:rPr lang="en-GB" sz="3600" dirty="0" err="1" smtClean="0">
                <a:solidFill>
                  <a:srgbClr val="FF0000"/>
                </a:solidFill>
                <a:latin typeface="AR BERKLEY" panose="02000000000000000000" pitchFamily="2" charset="0"/>
              </a:rPr>
              <a:t>Shehwat</a:t>
            </a:r>
            <a:r>
              <a:rPr lang="en-GB" sz="3600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 (lust) </a:t>
            </a:r>
            <a:r>
              <a:rPr lang="en-GB" sz="3600" dirty="0" err="1" smtClean="0">
                <a:solidFill>
                  <a:srgbClr val="FF0000"/>
                </a:solidFill>
                <a:latin typeface="AR BERKLEY" panose="02000000000000000000" pitchFamily="2" charset="0"/>
              </a:rPr>
              <a:t>ki</a:t>
            </a:r>
            <a:r>
              <a:rPr lang="en-GB" sz="3600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  <a:latin typeface="AR BERKLEY" panose="02000000000000000000" pitchFamily="2" charset="0"/>
              </a:rPr>
              <a:t>bemari</a:t>
            </a:r>
            <a:endParaRPr lang="en-GB" sz="3600" dirty="0">
              <a:solidFill>
                <a:srgbClr val="FF0000"/>
              </a:solidFill>
              <a:latin typeface="AR BERKLEY" panose="02000000000000000000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75668" y="3251200"/>
            <a:ext cx="4185617" cy="2537550"/>
          </a:xfrm>
        </p:spPr>
        <p:txBody>
          <a:bodyPr>
            <a:normAutofit lnSpcReduction="10000"/>
          </a:bodyPr>
          <a:lstStyle/>
          <a:p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Shehwat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ilaj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nafs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pr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qaabo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. </a:t>
            </a:r>
          </a:p>
          <a:p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Apne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nafs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naflli</a:t>
            </a:r>
            <a:r>
              <a:rPr lang="en-GB" sz="3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namaz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aur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rozey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mein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masroof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rkh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</a:t>
            </a:r>
            <a:r>
              <a:rPr lang="en-GB" sz="32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mutmain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karein</a:t>
            </a:r>
            <a:endParaRPr lang="en-GB" sz="32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endParaRPr lang="en-GB" sz="3200" dirty="0">
              <a:solidFill>
                <a:srgbClr val="C00000"/>
              </a:solidFill>
              <a:latin typeface="AR DECODE" panose="02000000000000000000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Munafiqaut</a:t>
            </a:r>
            <a:r>
              <a:rPr lang="en-GB" dirty="0" smtClean="0"/>
              <a:t> [Presented by: Ayesha </a:t>
            </a:r>
            <a:r>
              <a:rPr lang="en-GB" dirty="0" err="1" smtClean="0"/>
              <a:t>Mujtaba</a:t>
            </a:r>
            <a:r>
              <a:rPr lang="en-GB" dirty="0" smtClean="0"/>
              <a:t>, Rani </a:t>
            </a:r>
            <a:r>
              <a:rPr lang="en-GB" dirty="0" err="1" smtClean="0"/>
              <a:t>Shaheen</a:t>
            </a:r>
            <a:r>
              <a:rPr lang="en-GB" dirty="0" smtClean="0"/>
              <a:t>, Wasia Hussain, and Umm-e-</a:t>
            </a:r>
            <a:r>
              <a:rPr lang="en-GB" dirty="0" err="1" smtClean="0"/>
              <a:t>Tabsheesh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87400" y="2451100"/>
            <a:ext cx="445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…</a:t>
            </a:r>
            <a:r>
              <a:rPr lang="en-GB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Aur</a:t>
            </a:r>
            <a:r>
              <a:rPr lang="en-GB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us </a:t>
            </a:r>
            <a:r>
              <a:rPr lang="en-GB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ka</a:t>
            </a:r>
            <a:r>
              <a:rPr lang="en-GB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sz="3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ilaaj</a:t>
            </a:r>
            <a:endParaRPr lang="en-GB" sz="3200" dirty="0">
              <a:solidFill>
                <a:schemeClr val="accent2">
                  <a:lumMod val="60000"/>
                  <a:lumOff val="40000"/>
                </a:schemeClr>
              </a:solidFill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Nifaaq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k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marahil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AR BLANCA" panose="02000000000000000000" pitchFamily="2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Step 1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R DECODE" panose="02000000000000000000" pitchFamily="2" charset="0"/>
              </a:rPr>
              <a:t>          -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Munafiq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>
                <a:solidFill>
                  <a:srgbClr val="C00000"/>
                </a:solidFill>
                <a:latin typeface="AR DECODE" panose="02000000000000000000" pitchFamily="2" charset="0"/>
              </a:rPr>
              <a:t>nuqta</a:t>
            </a:r>
            <a:r>
              <a:rPr lang="en-GB" sz="2800" dirty="0">
                <a:solidFill>
                  <a:srgbClr val="C00000"/>
                </a:solidFill>
                <a:latin typeface="AR DECODE" panose="02000000000000000000" pitchFamily="2" charset="0"/>
              </a:rPr>
              <a:t>-e-</a:t>
            </a:r>
            <a:r>
              <a:rPr lang="en-GB" sz="2800" dirty="0" err="1">
                <a:solidFill>
                  <a:srgbClr val="C00000"/>
                </a:solidFill>
                <a:latin typeface="AR DECODE" panose="02000000000000000000" pitchFamily="2" charset="0"/>
              </a:rPr>
              <a:t>aaghaz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rasool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se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hota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Step 2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        -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Amal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</a:t>
            </a:r>
            <a:r>
              <a:rPr lang="en-GB" sz="24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nifaaq</a:t>
            </a:r>
            <a:r>
              <a:rPr lang="en-GB" sz="24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Step 3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        -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Aetiqaad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</a:t>
            </a:r>
            <a:r>
              <a:rPr lang="en-GB" sz="24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nifaq</a:t>
            </a:r>
            <a:endParaRPr lang="en-GB" sz="24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87" y="3766475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Step 1: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Munafiqat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ka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aaghaz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rasool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se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hai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AR BLANC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Rasool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ki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baat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manna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aur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apney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lehaaz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se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badal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aur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>
                <a:solidFill>
                  <a:srgbClr val="C00000"/>
                </a:solidFill>
                <a:latin typeface="AR DECODE" panose="02000000000000000000" pitchFamily="2" charset="0"/>
              </a:rPr>
              <a:t>f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aida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uthana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.</a:t>
            </a:r>
          </a:p>
          <a:p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Aaj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kal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daur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parhey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likhay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logo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masla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yeh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woh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Rasool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Allah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ki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baat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aur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ahadeeth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nahi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mantey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.</a:t>
            </a:r>
            <a:endParaRPr lang="en-GB" sz="3200" dirty="0">
              <a:solidFill>
                <a:srgbClr val="C00000"/>
              </a:solidFill>
              <a:latin typeface="AR DECODE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Step 2: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Amal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ka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nifaaq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Aaj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kal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zamanay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mein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logoon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aisa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haal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h k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woh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Allah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maantey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hain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, us k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khilaf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bolne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waley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jalatey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hain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,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magr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khud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Allah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ki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nahi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mantey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hain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.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Doosro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amal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ki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tanbeeh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krte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hain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aur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khud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,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tazaad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daal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us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pr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amal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nahi</a:t>
            </a:r>
            <a:r>
              <a:rPr lang="en-GB" sz="32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krte</a:t>
            </a:r>
            <a:endParaRPr lang="en-GB" sz="3200" dirty="0">
              <a:solidFill>
                <a:srgbClr val="C00000"/>
              </a:solidFill>
              <a:latin typeface="AR DECODE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31"/>
          <a:stretch/>
        </p:blipFill>
        <p:spPr>
          <a:xfrm>
            <a:off x="5926137" y="4194643"/>
            <a:ext cx="2697163" cy="184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5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Step 3: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Aetiqaad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ka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Nifaq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(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intehaaai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darjah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)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AR BLANC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Islam k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dairey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mein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hona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magr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deen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se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muhabbat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hona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.</a:t>
            </a:r>
          </a:p>
          <a:p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Aaj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kal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logoon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yeh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andaaz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woh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naam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musalmaan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, us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pr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fakhar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krte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.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Amalan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un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mein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koi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aisi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cheez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nahi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hai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jo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un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ko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musalmaan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laqab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diya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jae</a:t>
            </a:r>
            <a:endParaRPr lang="en-GB" sz="2800" dirty="0">
              <a:solidFill>
                <a:srgbClr val="C00000"/>
              </a:solidFill>
              <a:latin typeface="AR DECODE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Munafiqaut [Presented by: Ayesha Mujtaba, Rani Shaheen, Wasia Hussain, and Umm-e-Tabsheesh]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237" y="3753773"/>
            <a:ext cx="46577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Munafiq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ki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BLANCA" panose="02000000000000000000" pitchFamily="2" charset="0"/>
              </a:rPr>
              <a:t>Sifaat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AR BLANC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475790"/>
            <a:ext cx="4515998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Badgumaani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Chaaploosy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Mubalga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aarai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khuwab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bayan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krna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takkaluff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Karobaari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Munafiqaut</a:t>
            </a:r>
            <a:r>
              <a:rPr lang="en-GB" dirty="0" smtClean="0"/>
              <a:t> [Presented by: Ayesha </a:t>
            </a:r>
            <a:r>
              <a:rPr lang="en-GB" dirty="0" err="1" smtClean="0"/>
              <a:t>Mujtaba</a:t>
            </a:r>
            <a:r>
              <a:rPr lang="en-GB" dirty="0" smtClean="0"/>
              <a:t>, Rani </a:t>
            </a:r>
            <a:r>
              <a:rPr lang="en-GB" dirty="0" err="1" smtClean="0"/>
              <a:t>Shaheen</a:t>
            </a:r>
            <a:r>
              <a:rPr lang="en-GB" dirty="0" smtClean="0"/>
              <a:t>, Wasia Hussain, and Umm-e-</a:t>
            </a:r>
            <a:r>
              <a:rPr lang="en-GB" dirty="0" err="1" smtClean="0"/>
              <a:t>Tabsheesh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499100" y="1475790"/>
            <a:ext cx="33782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Bacho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se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Jhoota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rona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Dikhawa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Allah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pr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bolna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Nabi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pr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bolna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Umar k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baarey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mein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jhoot</a:t>
            </a:r>
            <a:r>
              <a:rPr lang="en-GB" sz="2800" dirty="0" smtClean="0">
                <a:solidFill>
                  <a:srgbClr val="C00000"/>
                </a:solidFill>
                <a:latin typeface="AR DECODE" panose="02000000000000000000" pitchFamily="2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AR DECODE" panose="02000000000000000000" pitchFamily="2" charset="0"/>
              </a:rPr>
              <a:t>bolna</a:t>
            </a:r>
            <a:endParaRPr lang="en-GB" sz="2800" dirty="0" smtClean="0">
              <a:solidFill>
                <a:srgbClr val="C00000"/>
              </a:solidFill>
              <a:latin typeface="AR DECODE" panose="02000000000000000000" pitchFamily="2" charset="0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214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610</Words>
  <Application>Microsoft Office PowerPoint</Application>
  <PresentationFormat>Widescreen</PresentationFormat>
  <Paragraphs>72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Agency FB</vt:lpstr>
      <vt:lpstr>AR BERKLEY</vt:lpstr>
      <vt:lpstr>AR BLANCA</vt:lpstr>
      <vt:lpstr>AR DARLING</vt:lpstr>
      <vt:lpstr>AR DECODE</vt:lpstr>
      <vt:lpstr>Arial</vt:lpstr>
      <vt:lpstr>Calibri</vt:lpstr>
      <vt:lpstr>Trebuchet MS</vt:lpstr>
      <vt:lpstr>Wingdings 3</vt:lpstr>
      <vt:lpstr>Facet</vt:lpstr>
      <vt:lpstr>MUNAFIQ</vt:lpstr>
      <vt:lpstr>Munafiq kon hai </vt:lpstr>
      <vt:lpstr>Munafiq ki alamatein</vt:lpstr>
      <vt:lpstr>Nifaq ki bemariyaan…</vt:lpstr>
      <vt:lpstr>Nifaaq k marahil</vt:lpstr>
      <vt:lpstr>Step 1: Munafiqat ka aaghaz rasool se hai</vt:lpstr>
      <vt:lpstr>Step 2: Amal ka nifaaq </vt:lpstr>
      <vt:lpstr>Step 3: Aetiqaad ka Nifaq (intehaaai darjah)</vt:lpstr>
      <vt:lpstr>Munafiq ki Sifaat</vt:lpstr>
      <vt:lpstr>Munafiq ki sifaat (continued)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MUNAFIQAUT</dc:title>
  <dc:creator>Wasia Hussain</dc:creator>
  <cp:lastModifiedBy>Wasia Hussain</cp:lastModifiedBy>
  <cp:revision>15</cp:revision>
  <dcterms:created xsi:type="dcterms:W3CDTF">2017-12-11T13:02:56Z</dcterms:created>
  <dcterms:modified xsi:type="dcterms:W3CDTF">2017-12-11T15:36:43Z</dcterms:modified>
</cp:coreProperties>
</file>